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Ajitema Investment Limited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Building Tomorrow Today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Ajitema Investment Limited is a diversified company specializing in property sales, bare land sales, mining mechanical supplies and professional consultancy.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Our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• Bare land sales</a:t>
            </a:r>
            <a:br/>
            <a:r>
              <a:t>• Residential &amp; commercial property sales</a:t>
            </a:r>
            <a:br/>
            <a:r>
              <a:t>• Mining mechanical supplies</a:t>
            </a:r>
            <a:br/>
            <a:r>
              <a:t>• Business &amp; investment consultancy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Property 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Insert photos of land and property sales here.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Mining Mechanical Supplies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Insert photos of mining equipment, spare parts and industrial supplies here.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Consultancy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Insert images of client meetings, strategy sessions and advisory services.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Industries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Real Estate</a:t>
            </a:r>
            <a:br/>
            <a:r>
              <a:t>Mining</a:t>
            </a:r>
            <a:br/>
            <a:r>
              <a:t>Construction</a:t>
            </a:r>
            <a:br/>
            <a:r>
              <a:t>Agriculture</a:t>
            </a:r>
            <a:br/>
            <a:r>
              <a:t>Manufacturing</a:t>
            </a:r>
            <a:br/>
            <a:r>
              <a:t>SMEs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Choose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Integrity</a:t>
            </a:r>
            <a:br/>
            <a:r>
              <a:t>Professionalism</a:t>
            </a:r>
            <a:br/>
            <a:r>
              <a:t>Strategic Partnerships</a:t>
            </a:r>
            <a:br/>
            <a:r>
              <a:t>Client-focused Solutions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7498079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Phone: +260 977 821 039</a:t>
            </a:r>
            <a:br/>
            <a:r>
              <a:t>Email: __________</a:t>
            </a:r>
            <a:br/>
            <a:r>
              <a:t>Website: __________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914400"/>
            <a:ext cx="2011680" cy="2926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IMAGE PLACEHOLDER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